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135C-B5F2-4106-B35A-F0B86D2A36C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AB21-97C3-460E-B9EF-875B3A68C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135C-B5F2-4106-B35A-F0B86D2A36C5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AB21-97C3-460E-B9EF-875B3A68C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of NOAA Satellites and Related Sciences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Industries, Personal Valuation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Property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for the reader…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8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Societal Impacts of NOAA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information available at </a:t>
            </a:r>
            <a:r>
              <a:rPr lang="en-US" sz="2200" smtClean="0"/>
              <a:t>http://www.ppi.noaa.gov/economics/societal-impacts/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ahoma" pitchFamily="34" charset="0"/>
              </a:rPr>
              <a:t>Improved Tropical Cyclone Forecasts – Technological Assumptions</a:t>
            </a:r>
            <a:endParaRPr lang="en-US" sz="2800" dirty="0" smtClean="0">
              <a:latin typeface="Tahom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savings for Tropical Cyclones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Sectors with expected benefits from improved geostationary satellite data are: </a:t>
            </a:r>
            <a:br>
              <a:rPr lang="en-US" sz="3200" smtClean="0"/>
            </a:b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0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Updated Cost-Benefit Analysis</a:t>
            </a:r>
            <a:endParaRPr lang="en-US" smtClean="0">
              <a:latin typeface="Tahoma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satellite values (METOP)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Value of NOAA Satellites and Related Sciences</vt:lpstr>
      <vt:lpstr>Societal Impacts of NOAA</vt:lpstr>
      <vt:lpstr>Data and information available at http://www.ppi.noaa.gov/economics/societal-impacts/  </vt:lpstr>
      <vt:lpstr>Improved Tropical Cyclone Forecasts – Technological Assumptions</vt:lpstr>
      <vt:lpstr>Annual savings for Tropical Cyclones</vt:lpstr>
      <vt:lpstr>PowerPoint Presentation</vt:lpstr>
      <vt:lpstr>Sectors with expected benefits from improved geostationary satellite data are:  </vt:lpstr>
      <vt:lpstr>Updated Cost-Benefit Analysis</vt:lpstr>
      <vt:lpstr>Polar satellite values (METOP)</vt:lpstr>
      <vt:lpstr>US Industries, Personal Valuation </vt:lpstr>
      <vt:lpstr>US Property</vt:lpstr>
      <vt:lpstr>Exercise for the reader…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 NOAA Satellites and Related Sciences</dc:title>
  <dc:creator>Admin</dc:creator>
  <cp:lastModifiedBy>Admin</cp:lastModifiedBy>
  <cp:revision>1</cp:revision>
  <dcterms:created xsi:type="dcterms:W3CDTF">2014-09-09T13:02:41Z</dcterms:created>
  <dcterms:modified xsi:type="dcterms:W3CDTF">2014-09-09T13:02:42Z</dcterms:modified>
</cp:coreProperties>
</file>